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4CD"/>
    <a:srgbClr val="402409"/>
    <a:srgbClr val="E3E0DF"/>
    <a:srgbClr val="C9C2BB"/>
    <a:srgbClr val="F9F0E8"/>
    <a:srgbClr val="C1BCB9"/>
    <a:srgbClr val="F1DCC2"/>
    <a:srgbClr val="C79757"/>
    <a:srgbClr val="1E1107"/>
    <a:srgbClr val="F1DC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67" autoAdjust="0"/>
  </p:normalViewPr>
  <p:slideViewPr>
    <p:cSldViewPr snapToGrid="0" showGuides="1">
      <p:cViewPr varScale="1">
        <p:scale>
          <a:sx n="74" d="100"/>
          <a:sy n="74" d="100"/>
        </p:scale>
        <p:origin x="76" y="6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554B94-CF67-F13C-C4E6-3A574DFC5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45F15DF-B1E0-EAAC-499B-B90FF1B49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D5189C-145F-D7DE-CEC5-DA011CE91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B87D1-B29E-41E5-B69A-7A04E2AEB7E5}" type="datetimeFigureOut">
              <a:rPr lang="zh-CN" altLang="en-US" smtClean="0"/>
              <a:t>2023-05-18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2CD891-1EFA-56B7-C819-E03B55A9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F3F1C1-80C2-F43A-D0AD-AFE569651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D5CDF-650F-40A4-89E7-018907D36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831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00714C-F875-A0FF-50BF-43B9192A9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E084B7-829A-BD54-FDE3-85DC49FDD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3894FB-607B-6F8B-8D18-99595CF37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B87D1-B29E-41E5-B69A-7A04E2AEB7E5}" type="datetimeFigureOut">
              <a:rPr lang="zh-CN" altLang="en-US" smtClean="0"/>
              <a:t>2023-05-18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D249CE-DF38-9DEF-03BE-7E9739B7A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47EFC8-3110-A513-F0B7-71EC30552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D5CDF-650F-40A4-89E7-018907D36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829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7CC9908-D183-E8EF-F223-915E08182E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FD5597-6E9E-6C50-80CD-5B9D7BAAB9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4D88DE-5F82-2E4B-C1D1-6D3DFB894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B87D1-B29E-41E5-B69A-7A04E2AEB7E5}" type="datetimeFigureOut">
              <a:rPr lang="zh-CN" altLang="en-US" smtClean="0"/>
              <a:t>2023-05-18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014039-93E6-1EDE-E30D-4B2F45314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4619E5-F6A7-FC83-3B8C-F37702B3B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D5CDF-650F-40A4-89E7-018907D36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648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FD8748-ABA9-4ACF-8C13-B5AFF0A87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6CD9E9-315E-674A-B4DC-EA66DD759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124690-6A06-6F50-5797-10F32DD97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B87D1-B29E-41E5-B69A-7A04E2AEB7E5}" type="datetimeFigureOut">
              <a:rPr lang="zh-CN" altLang="en-US" smtClean="0"/>
              <a:t>2023-05-18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FDF470-C9CA-58E0-13D9-689947E2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D95D8C-8D51-6CD3-D53C-8CBC2F6BE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D5CDF-650F-40A4-89E7-018907D36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787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FA18AA-006F-DD45-BEA5-95E1D3257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5DDFB9-C3A2-33BF-FF10-B187D359B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199D5C-B6A6-E00B-3B5B-CE1579794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B87D1-B29E-41E5-B69A-7A04E2AEB7E5}" type="datetimeFigureOut">
              <a:rPr lang="zh-CN" altLang="en-US" smtClean="0"/>
              <a:t>2023-05-18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F0021E-677B-10AE-0C97-2FE1B901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EC8D2C-67E4-E1EF-C227-9A42E7D8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D5CDF-650F-40A4-89E7-018907D36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853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CC1C3-A51F-595B-756C-8A627D271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D53BEE-FDA8-10ED-7E51-D2EF3502F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8A2489-B4DD-C24B-FFD3-4218E2FDF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A04C88-109B-9139-71A8-E63A02BE7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B87D1-B29E-41E5-B69A-7A04E2AEB7E5}" type="datetimeFigureOut">
              <a:rPr lang="zh-CN" altLang="en-US" smtClean="0"/>
              <a:t>2023-05-18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25091D-BCE2-4D97-A437-5D8546E59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07A803-3F0B-F829-A900-AB3863703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D5CDF-650F-40A4-89E7-018907D36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278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CA88CD-A63A-54FD-0B6C-448003238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6D887B-47A9-C257-BEA1-E900730ED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E60A78-5672-8539-2F0B-D29EC45FF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4A2BD16-B04C-34AD-803E-9672EDCAF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7CEE949-C1C2-CC8A-BDBD-8F6CFC3FA4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691FA33-DD1D-BECC-BAC8-7D8B07AC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B87D1-B29E-41E5-B69A-7A04E2AEB7E5}" type="datetimeFigureOut">
              <a:rPr lang="zh-CN" altLang="en-US" smtClean="0"/>
              <a:t>2023-05-18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3B59050-F71F-D15A-6444-59B34197E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9344FB2-7FE1-02B0-45FE-87F3E23C5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D5CDF-650F-40A4-89E7-018907D36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840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9D5A3-2D7C-15BC-1676-5B25AB0C4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723ACE1-7C26-5A38-28A4-5D07FF3B6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B87D1-B29E-41E5-B69A-7A04E2AEB7E5}" type="datetimeFigureOut">
              <a:rPr lang="zh-CN" altLang="en-US" smtClean="0"/>
              <a:t>2023-05-18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E93FB1-7C61-5308-F471-CE49D2B74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AF894B9-565B-749C-22C3-83869D16D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D5CDF-650F-40A4-89E7-018907D36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375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2FF06F-B369-B4B8-27E8-333C43034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B87D1-B29E-41E5-B69A-7A04E2AEB7E5}" type="datetimeFigureOut">
              <a:rPr lang="zh-CN" altLang="en-US" smtClean="0"/>
              <a:t>2023-05-18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B85E79F-EF2E-E836-C0C4-C4DD8F84B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6A7467-5ECB-AAE7-0ACF-3064DA7E4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D5CDF-650F-40A4-89E7-018907D36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850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0B0EC-7366-8F3A-FC37-56624B958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4C03F0-6FCC-2E8C-62E9-1B388CD43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9EDD60-1A75-D0AD-C3C6-C0044AB1E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D35FDA-B7F0-4D93-1BDD-0BC4D720D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B87D1-B29E-41E5-B69A-7A04E2AEB7E5}" type="datetimeFigureOut">
              <a:rPr lang="zh-CN" altLang="en-US" smtClean="0"/>
              <a:t>2023-05-18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46E7D0-E40E-DE31-65B1-7317CFD9F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04E098-5DE0-9509-B2E7-EACC5331A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D5CDF-650F-40A4-89E7-018907D36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566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0DE3A-1CF6-0559-5415-EA1E9412B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F5547C7-F5F9-F4AA-48A7-0D7BE0896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0CAD6B-CFC8-AEEB-EBF1-01296EBF1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04C7E0-14AA-75E1-5CE1-C64F80934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B87D1-B29E-41E5-B69A-7A04E2AEB7E5}" type="datetimeFigureOut">
              <a:rPr lang="zh-CN" altLang="en-US" smtClean="0"/>
              <a:t>2023-05-18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ADFEFD-C8DE-762E-C96B-497538BDC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C9233F-4796-C8DC-ACA9-5BE287ADF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D5CDF-650F-40A4-89E7-018907D36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45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3E0DF"/>
            </a:gs>
            <a:gs pos="34000">
              <a:srgbClr val="DDD4CD"/>
            </a:gs>
            <a:gs pos="88000">
              <a:srgbClr val="C1BCB9"/>
            </a:gs>
            <a:gs pos="100000">
              <a:srgbClr val="C9C2BB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9066F96-7E8E-C581-9F53-C5F2CE171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798A1F-6D21-DB7B-CADA-7469BA38A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0F7FC2-566E-0931-4C1A-37A5B7F11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B87D1-B29E-41E5-B69A-7A04E2AEB7E5}" type="datetimeFigureOut">
              <a:rPr lang="zh-CN" altLang="en-US" smtClean="0"/>
              <a:t>2023-05-18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69BE02-A3E3-772B-F14F-619EA26B9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65D6DA-413D-2838-41F1-316B06172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D5CDF-650F-40A4-89E7-018907D36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861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bm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3C4FDBA-7A8B-7590-7465-E02ABA3E0D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536" b="85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A252CD08-3E97-2792-D13E-4D983D4F0C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1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8A22681-61AE-DA44-9FE0-C02229340942}"/>
              </a:ext>
            </a:extLst>
          </p:cNvPr>
          <p:cNvGrpSpPr/>
          <p:nvPr/>
        </p:nvGrpSpPr>
        <p:grpSpPr>
          <a:xfrm>
            <a:off x="564357" y="297656"/>
            <a:ext cx="647700" cy="874930"/>
            <a:chOff x="564357" y="297656"/>
            <a:chExt cx="647700" cy="874930"/>
          </a:xfrm>
        </p:grpSpPr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0CC6B04D-CCA9-EB64-EA67-4D7E2F7253EE}"/>
                </a:ext>
              </a:extLst>
            </p:cNvPr>
            <p:cNvSpPr/>
            <p:nvPr/>
          </p:nvSpPr>
          <p:spPr>
            <a:xfrm>
              <a:off x="678657" y="297656"/>
              <a:ext cx="57150" cy="114300"/>
            </a:xfrm>
            <a:custGeom>
              <a:avLst/>
              <a:gdLst>
                <a:gd name="connsiteX0" fmla="*/ 28575 w 57150"/>
                <a:gd name="connsiteY0" fmla="*/ 114300 h 114300"/>
                <a:gd name="connsiteX1" fmla="*/ 57150 w 57150"/>
                <a:gd name="connsiteY1" fmla="*/ 85725 h 114300"/>
                <a:gd name="connsiteX2" fmla="*/ 57150 w 57150"/>
                <a:gd name="connsiteY2" fmla="*/ 28575 h 114300"/>
                <a:gd name="connsiteX3" fmla="*/ 28575 w 57150"/>
                <a:gd name="connsiteY3" fmla="*/ 0 h 114300"/>
                <a:gd name="connsiteX4" fmla="*/ 0 w 57150"/>
                <a:gd name="connsiteY4" fmla="*/ 28575 h 114300"/>
                <a:gd name="connsiteX5" fmla="*/ 0 w 57150"/>
                <a:gd name="connsiteY5" fmla="*/ 85725 h 114300"/>
                <a:gd name="connsiteX6" fmla="*/ 28575 w 57150"/>
                <a:gd name="connsiteY6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14300">
                  <a:moveTo>
                    <a:pt x="28575" y="114300"/>
                  </a:moveTo>
                  <a:cubicBezTo>
                    <a:pt x="44768" y="114300"/>
                    <a:pt x="57150" y="101918"/>
                    <a:pt x="57150" y="85725"/>
                  </a:cubicBezTo>
                  <a:lnTo>
                    <a:pt x="57150" y="28575"/>
                  </a:lnTo>
                  <a:cubicBezTo>
                    <a:pt x="57150" y="12383"/>
                    <a:pt x="44768" y="0"/>
                    <a:pt x="28575" y="0"/>
                  </a:cubicBezTo>
                  <a:cubicBezTo>
                    <a:pt x="12382" y="0"/>
                    <a:pt x="0" y="12383"/>
                    <a:pt x="0" y="28575"/>
                  </a:cubicBezTo>
                  <a:lnTo>
                    <a:pt x="0" y="85725"/>
                  </a:lnTo>
                  <a:cubicBezTo>
                    <a:pt x="0" y="101918"/>
                    <a:pt x="12382" y="114300"/>
                    <a:pt x="28575" y="114300"/>
                  </a:cubicBezTo>
                  <a:close/>
                </a:path>
              </a:pathLst>
            </a:custGeom>
            <a:solidFill>
              <a:srgbClr val="47260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C0AD30EA-16C9-FA0B-ED88-7ACDC89C6C36}"/>
                </a:ext>
              </a:extLst>
            </p:cNvPr>
            <p:cNvSpPr/>
            <p:nvPr/>
          </p:nvSpPr>
          <p:spPr>
            <a:xfrm>
              <a:off x="564357" y="526256"/>
              <a:ext cx="647700" cy="646330"/>
            </a:xfrm>
            <a:custGeom>
              <a:avLst/>
              <a:gdLst>
                <a:gd name="connsiteX0" fmla="*/ 57150 w 647700"/>
                <a:gd name="connsiteY0" fmla="*/ 57150 h 419100"/>
                <a:gd name="connsiteX1" fmla="*/ 590550 w 647700"/>
                <a:gd name="connsiteY1" fmla="*/ 57150 h 419100"/>
                <a:gd name="connsiteX2" fmla="*/ 590550 w 647700"/>
                <a:gd name="connsiteY2" fmla="*/ 361950 h 419100"/>
                <a:gd name="connsiteX3" fmla="*/ 57150 w 647700"/>
                <a:gd name="connsiteY3" fmla="*/ 361950 h 419100"/>
                <a:gd name="connsiteX4" fmla="*/ 57150 w 647700"/>
                <a:gd name="connsiteY4" fmla="*/ 57150 h 419100"/>
                <a:gd name="connsiteX5" fmla="*/ 0 w 647700"/>
                <a:gd name="connsiteY5" fmla="*/ 419100 h 419100"/>
                <a:gd name="connsiteX6" fmla="*/ 647700 w 647700"/>
                <a:gd name="connsiteY6" fmla="*/ 419100 h 419100"/>
                <a:gd name="connsiteX7" fmla="*/ 647700 w 647700"/>
                <a:gd name="connsiteY7" fmla="*/ 0 h 419100"/>
                <a:gd name="connsiteX8" fmla="*/ 0 w 647700"/>
                <a:gd name="connsiteY8" fmla="*/ 0 h 419100"/>
                <a:gd name="connsiteX9" fmla="*/ 0 w 647700"/>
                <a:gd name="connsiteY9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700" h="419100">
                  <a:moveTo>
                    <a:pt x="57150" y="57150"/>
                  </a:moveTo>
                  <a:lnTo>
                    <a:pt x="590550" y="57150"/>
                  </a:lnTo>
                  <a:lnTo>
                    <a:pt x="590550" y="361950"/>
                  </a:lnTo>
                  <a:lnTo>
                    <a:pt x="57150" y="361950"/>
                  </a:lnTo>
                  <a:lnTo>
                    <a:pt x="57150" y="57150"/>
                  </a:lnTo>
                  <a:close/>
                  <a:moveTo>
                    <a:pt x="0" y="419100"/>
                  </a:moveTo>
                  <a:lnTo>
                    <a:pt x="647700" y="419100"/>
                  </a:lnTo>
                  <a:lnTo>
                    <a:pt x="647700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rgbClr val="47260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F884B0CE-70AB-2D09-AED6-44041CBABE9E}"/>
                </a:ext>
              </a:extLst>
            </p:cNvPr>
            <p:cNvSpPr/>
            <p:nvPr/>
          </p:nvSpPr>
          <p:spPr>
            <a:xfrm>
              <a:off x="1040607" y="297656"/>
              <a:ext cx="57150" cy="114300"/>
            </a:xfrm>
            <a:custGeom>
              <a:avLst/>
              <a:gdLst>
                <a:gd name="connsiteX0" fmla="*/ 28575 w 57150"/>
                <a:gd name="connsiteY0" fmla="*/ 114300 h 114300"/>
                <a:gd name="connsiteX1" fmla="*/ 57150 w 57150"/>
                <a:gd name="connsiteY1" fmla="*/ 85725 h 114300"/>
                <a:gd name="connsiteX2" fmla="*/ 57150 w 57150"/>
                <a:gd name="connsiteY2" fmla="*/ 28575 h 114300"/>
                <a:gd name="connsiteX3" fmla="*/ 28575 w 57150"/>
                <a:gd name="connsiteY3" fmla="*/ 0 h 114300"/>
                <a:gd name="connsiteX4" fmla="*/ 0 w 57150"/>
                <a:gd name="connsiteY4" fmla="*/ 28575 h 114300"/>
                <a:gd name="connsiteX5" fmla="*/ 0 w 57150"/>
                <a:gd name="connsiteY5" fmla="*/ 85725 h 114300"/>
                <a:gd name="connsiteX6" fmla="*/ 28575 w 57150"/>
                <a:gd name="connsiteY6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14300">
                  <a:moveTo>
                    <a:pt x="28575" y="114300"/>
                  </a:moveTo>
                  <a:cubicBezTo>
                    <a:pt x="44767" y="114300"/>
                    <a:pt x="57150" y="101918"/>
                    <a:pt x="57150" y="85725"/>
                  </a:cubicBezTo>
                  <a:lnTo>
                    <a:pt x="57150" y="28575"/>
                  </a:lnTo>
                  <a:cubicBezTo>
                    <a:pt x="57150" y="12383"/>
                    <a:pt x="44767" y="0"/>
                    <a:pt x="28575" y="0"/>
                  </a:cubicBezTo>
                  <a:cubicBezTo>
                    <a:pt x="12383" y="0"/>
                    <a:pt x="0" y="12383"/>
                    <a:pt x="0" y="28575"/>
                  </a:cubicBezTo>
                  <a:lnTo>
                    <a:pt x="0" y="85725"/>
                  </a:lnTo>
                  <a:cubicBezTo>
                    <a:pt x="0" y="101918"/>
                    <a:pt x="12383" y="114300"/>
                    <a:pt x="28575" y="114300"/>
                  </a:cubicBezTo>
                  <a:close/>
                </a:path>
              </a:pathLst>
            </a:custGeom>
            <a:solidFill>
              <a:srgbClr val="47260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BBE8BF0A-EBCA-8C0D-B080-01C706374AC2}"/>
                </a:ext>
              </a:extLst>
            </p:cNvPr>
            <p:cNvSpPr/>
            <p:nvPr/>
          </p:nvSpPr>
          <p:spPr>
            <a:xfrm>
              <a:off x="564357" y="354806"/>
              <a:ext cx="647700" cy="133350"/>
            </a:xfrm>
            <a:custGeom>
              <a:avLst/>
              <a:gdLst>
                <a:gd name="connsiteX0" fmla="*/ 571500 w 647700"/>
                <a:gd name="connsiteY0" fmla="*/ 0 h 133350"/>
                <a:gd name="connsiteX1" fmla="*/ 571500 w 647700"/>
                <a:gd name="connsiteY1" fmla="*/ 28575 h 133350"/>
                <a:gd name="connsiteX2" fmla="*/ 504825 w 647700"/>
                <a:gd name="connsiteY2" fmla="*/ 95250 h 133350"/>
                <a:gd name="connsiteX3" fmla="*/ 438150 w 647700"/>
                <a:gd name="connsiteY3" fmla="*/ 28575 h 133350"/>
                <a:gd name="connsiteX4" fmla="*/ 438150 w 647700"/>
                <a:gd name="connsiteY4" fmla="*/ 0 h 133350"/>
                <a:gd name="connsiteX5" fmla="*/ 209550 w 647700"/>
                <a:gd name="connsiteY5" fmla="*/ 0 h 133350"/>
                <a:gd name="connsiteX6" fmla="*/ 209550 w 647700"/>
                <a:gd name="connsiteY6" fmla="*/ 28575 h 133350"/>
                <a:gd name="connsiteX7" fmla="*/ 142875 w 647700"/>
                <a:gd name="connsiteY7" fmla="*/ 95250 h 133350"/>
                <a:gd name="connsiteX8" fmla="*/ 76200 w 647700"/>
                <a:gd name="connsiteY8" fmla="*/ 28575 h 133350"/>
                <a:gd name="connsiteX9" fmla="*/ 76200 w 647700"/>
                <a:gd name="connsiteY9" fmla="*/ 0 h 133350"/>
                <a:gd name="connsiteX10" fmla="*/ 0 w 647700"/>
                <a:gd name="connsiteY10" fmla="*/ 0 h 133350"/>
                <a:gd name="connsiteX11" fmla="*/ 0 w 647700"/>
                <a:gd name="connsiteY11" fmla="*/ 133350 h 133350"/>
                <a:gd name="connsiteX12" fmla="*/ 647700 w 647700"/>
                <a:gd name="connsiteY12" fmla="*/ 133350 h 133350"/>
                <a:gd name="connsiteX13" fmla="*/ 647700 w 647700"/>
                <a:gd name="connsiteY13" fmla="*/ 0 h 133350"/>
                <a:gd name="connsiteX14" fmla="*/ 571500 w 647700"/>
                <a:gd name="connsiteY14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7700" h="133350">
                  <a:moveTo>
                    <a:pt x="571500" y="0"/>
                  </a:moveTo>
                  <a:lnTo>
                    <a:pt x="571500" y="28575"/>
                  </a:lnTo>
                  <a:cubicBezTo>
                    <a:pt x="571500" y="65723"/>
                    <a:pt x="541973" y="95250"/>
                    <a:pt x="504825" y="95250"/>
                  </a:cubicBezTo>
                  <a:cubicBezTo>
                    <a:pt x="467678" y="95250"/>
                    <a:pt x="438150" y="65723"/>
                    <a:pt x="438150" y="28575"/>
                  </a:cubicBezTo>
                  <a:lnTo>
                    <a:pt x="438150" y="0"/>
                  </a:lnTo>
                  <a:lnTo>
                    <a:pt x="209550" y="0"/>
                  </a:lnTo>
                  <a:lnTo>
                    <a:pt x="209550" y="28575"/>
                  </a:lnTo>
                  <a:cubicBezTo>
                    <a:pt x="209550" y="65723"/>
                    <a:pt x="180023" y="95250"/>
                    <a:pt x="142875" y="95250"/>
                  </a:cubicBezTo>
                  <a:cubicBezTo>
                    <a:pt x="105728" y="95250"/>
                    <a:pt x="76200" y="65723"/>
                    <a:pt x="76200" y="28575"/>
                  </a:cubicBezTo>
                  <a:lnTo>
                    <a:pt x="76200" y="0"/>
                  </a:lnTo>
                  <a:lnTo>
                    <a:pt x="0" y="0"/>
                  </a:lnTo>
                  <a:lnTo>
                    <a:pt x="0" y="133350"/>
                  </a:lnTo>
                  <a:lnTo>
                    <a:pt x="647700" y="133350"/>
                  </a:lnTo>
                  <a:lnTo>
                    <a:pt x="647700" y="0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47260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4FBA191-ACFF-B94A-DF31-8B072E7A1A4C}"/>
              </a:ext>
            </a:extLst>
          </p:cNvPr>
          <p:cNvSpPr txBox="1"/>
          <p:nvPr/>
        </p:nvSpPr>
        <p:spPr>
          <a:xfrm>
            <a:off x="584081" y="557033"/>
            <a:ext cx="710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1E11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1949DE4E-B36E-B281-B709-2AF3174C0A36}"/>
              </a:ext>
            </a:extLst>
          </p:cNvPr>
          <p:cNvGrpSpPr/>
          <p:nvPr/>
        </p:nvGrpSpPr>
        <p:grpSpPr>
          <a:xfrm>
            <a:off x="1269434" y="297656"/>
            <a:ext cx="647700" cy="874930"/>
            <a:chOff x="564357" y="297656"/>
            <a:chExt cx="647700" cy="874930"/>
          </a:xfrm>
        </p:grpSpPr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2769432A-6D2F-5F12-A79C-B6A8D433FF21}"/>
                </a:ext>
              </a:extLst>
            </p:cNvPr>
            <p:cNvSpPr/>
            <p:nvPr/>
          </p:nvSpPr>
          <p:spPr>
            <a:xfrm>
              <a:off x="678657" y="297656"/>
              <a:ext cx="57150" cy="114300"/>
            </a:xfrm>
            <a:custGeom>
              <a:avLst/>
              <a:gdLst>
                <a:gd name="connsiteX0" fmla="*/ 28575 w 57150"/>
                <a:gd name="connsiteY0" fmla="*/ 114300 h 114300"/>
                <a:gd name="connsiteX1" fmla="*/ 57150 w 57150"/>
                <a:gd name="connsiteY1" fmla="*/ 85725 h 114300"/>
                <a:gd name="connsiteX2" fmla="*/ 57150 w 57150"/>
                <a:gd name="connsiteY2" fmla="*/ 28575 h 114300"/>
                <a:gd name="connsiteX3" fmla="*/ 28575 w 57150"/>
                <a:gd name="connsiteY3" fmla="*/ 0 h 114300"/>
                <a:gd name="connsiteX4" fmla="*/ 0 w 57150"/>
                <a:gd name="connsiteY4" fmla="*/ 28575 h 114300"/>
                <a:gd name="connsiteX5" fmla="*/ 0 w 57150"/>
                <a:gd name="connsiteY5" fmla="*/ 85725 h 114300"/>
                <a:gd name="connsiteX6" fmla="*/ 28575 w 57150"/>
                <a:gd name="connsiteY6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14300">
                  <a:moveTo>
                    <a:pt x="28575" y="114300"/>
                  </a:moveTo>
                  <a:cubicBezTo>
                    <a:pt x="44768" y="114300"/>
                    <a:pt x="57150" y="101918"/>
                    <a:pt x="57150" y="85725"/>
                  </a:cubicBezTo>
                  <a:lnTo>
                    <a:pt x="57150" y="28575"/>
                  </a:lnTo>
                  <a:cubicBezTo>
                    <a:pt x="57150" y="12383"/>
                    <a:pt x="44768" y="0"/>
                    <a:pt x="28575" y="0"/>
                  </a:cubicBezTo>
                  <a:cubicBezTo>
                    <a:pt x="12382" y="0"/>
                    <a:pt x="0" y="12383"/>
                    <a:pt x="0" y="28575"/>
                  </a:cubicBezTo>
                  <a:lnTo>
                    <a:pt x="0" y="85725"/>
                  </a:lnTo>
                  <a:cubicBezTo>
                    <a:pt x="0" y="101918"/>
                    <a:pt x="12382" y="114300"/>
                    <a:pt x="28575" y="114300"/>
                  </a:cubicBezTo>
                  <a:close/>
                </a:path>
              </a:pathLst>
            </a:custGeom>
            <a:solidFill>
              <a:srgbClr val="47260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00B1CCEB-C5A5-73C2-44FE-59043120AC2A}"/>
                </a:ext>
              </a:extLst>
            </p:cNvPr>
            <p:cNvSpPr/>
            <p:nvPr/>
          </p:nvSpPr>
          <p:spPr>
            <a:xfrm>
              <a:off x="564357" y="526256"/>
              <a:ext cx="647700" cy="646330"/>
            </a:xfrm>
            <a:custGeom>
              <a:avLst/>
              <a:gdLst>
                <a:gd name="connsiteX0" fmla="*/ 57150 w 647700"/>
                <a:gd name="connsiteY0" fmla="*/ 57150 h 419100"/>
                <a:gd name="connsiteX1" fmla="*/ 590550 w 647700"/>
                <a:gd name="connsiteY1" fmla="*/ 57150 h 419100"/>
                <a:gd name="connsiteX2" fmla="*/ 590550 w 647700"/>
                <a:gd name="connsiteY2" fmla="*/ 361950 h 419100"/>
                <a:gd name="connsiteX3" fmla="*/ 57150 w 647700"/>
                <a:gd name="connsiteY3" fmla="*/ 361950 h 419100"/>
                <a:gd name="connsiteX4" fmla="*/ 57150 w 647700"/>
                <a:gd name="connsiteY4" fmla="*/ 57150 h 419100"/>
                <a:gd name="connsiteX5" fmla="*/ 0 w 647700"/>
                <a:gd name="connsiteY5" fmla="*/ 419100 h 419100"/>
                <a:gd name="connsiteX6" fmla="*/ 647700 w 647700"/>
                <a:gd name="connsiteY6" fmla="*/ 419100 h 419100"/>
                <a:gd name="connsiteX7" fmla="*/ 647700 w 647700"/>
                <a:gd name="connsiteY7" fmla="*/ 0 h 419100"/>
                <a:gd name="connsiteX8" fmla="*/ 0 w 647700"/>
                <a:gd name="connsiteY8" fmla="*/ 0 h 419100"/>
                <a:gd name="connsiteX9" fmla="*/ 0 w 647700"/>
                <a:gd name="connsiteY9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700" h="419100">
                  <a:moveTo>
                    <a:pt x="57150" y="57150"/>
                  </a:moveTo>
                  <a:lnTo>
                    <a:pt x="590550" y="57150"/>
                  </a:lnTo>
                  <a:lnTo>
                    <a:pt x="590550" y="361950"/>
                  </a:lnTo>
                  <a:lnTo>
                    <a:pt x="57150" y="361950"/>
                  </a:lnTo>
                  <a:lnTo>
                    <a:pt x="57150" y="57150"/>
                  </a:lnTo>
                  <a:close/>
                  <a:moveTo>
                    <a:pt x="0" y="419100"/>
                  </a:moveTo>
                  <a:lnTo>
                    <a:pt x="647700" y="419100"/>
                  </a:lnTo>
                  <a:lnTo>
                    <a:pt x="647700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rgbClr val="47260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4E209B94-1128-FADA-7C7E-2FDBDDF5B536}"/>
                </a:ext>
              </a:extLst>
            </p:cNvPr>
            <p:cNvSpPr/>
            <p:nvPr/>
          </p:nvSpPr>
          <p:spPr>
            <a:xfrm>
              <a:off x="1040607" y="297656"/>
              <a:ext cx="57150" cy="114300"/>
            </a:xfrm>
            <a:custGeom>
              <a:avLst/>
              <a:gdLst>
                <a:gd name="connsiteX0" fmla="*/ 28575 w 57150"/>
                <a:gd name="connsiteY0" fmla="*/ 114300 h 114300"/>
                <a:gd name="connsiteX1" fmla="*/ 57150 w 57150"/>
                <a:gd name="connsiteY1" fmla="*/ 85725 h 114300"/>
                <a:gd name="connsiteX2" fmla="*/ 57150 w 57150"/>
                <a:gd name="connsiteY2" fmla="*/ 28575 h 114300"/>
                <a:gd name="connsiteX3" fmla="*/ 28575 w 57150"/>
                <a:gd name="connsiteY3" fmla="*/ 0 h 114300"/>
                <a:gd name="connsiteX4" fmla="*/ 0 w 57150"/>
                <a:gd name="connsiteY4" fmla="*/ 28575 h 114300"/>
                <a:gd name="connsiteX5" fmla="*/ 0 w 57150"/>
                <a:gd name="connsiteY5" fmla="*/ 85725 h 114300"/>
                <a:gd name="connsiteX6" fmla="*/ 28575 w 57150"/>
                <a:gd name="connsiteY6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14300">
                  <a:moveTo>
                    <a:pt x="28575" y="114300"/>
                  </a:moveTo>
                  <a:cubicBezTo>
                    <a:pt x="44767" y="114300"/>
                    <a:pt x="57150" y="101918"/>
                    <a:pt x="57150" y="85725"/>
                  </a:cubicBezTo>
                  <a:lnTo>
                    <a:pt x="57150" y="28575"/>
                  </a:lnTo>
                  <a:cubicBezTo>
                    <a:pt x="57150" y="12383"/>
                    <a:pt x="44767" y="0"/>
                    <a:pt x="28575" y="0"/>
                  </a:cubicBezTo>
                  <a:cubicBezTo>
                    <a:pt x="12383" y="0"/>
                    <a:pt x="0" y="12383"/>
                    <a:pt x="0" y="28575"/>
                  </a:cubicBezTo>
                  <a:lnTo>
                    <a:pt x="0" y="85725"/>
                  </a:lnTo>
                  <a:cubicBezTo>
                    <a:pt x="0" y="101918"/>
                    <a:pt x="12383" y="114300"/>
                    <a:pt x="28575" y="114300"/>
                  </a:cubicBezTo>
                  <a:close/>
                </a:path>
              </a:pathLst>
            </a:custGeom>
            <a:solidFill>
              <a:srgbClr val="47260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089DBBBF-A9D7-EB17-7CD2-276088FF68B6}"/>
                </a:ext>
              </a:extLst>
            </p:cNvPr>
            <p:cNvSpPr/>
            <p:nvPr/>
          </p:nvSpPr>
          <p:spPr>
            <a:xfrm>
              <a:off x="564357" y="354806"/>
              <a:ext cx="647700" cy="133350"/>
            </a:xfrm>
            <a:custGeom>
              <a:avLst/>
              <a:gdLst>
                <a:gd name="connsiteX0" fmla="*/ 571500 w 647700"/>
                <a:gd name="connsiteY0" fmla="*/ 0 h 133350"/>
                <a:gd name="connsiteX1" fmla="*/ 571500 w 647700"/>
                <a:gd name="connsiteY1" fmla="*/ 28575 h 133350"/>
                <a:gd name="connsiteX2" fmla="*/ 504825 w 647700"/>
                <a:gd name="connsiteY2" fmla="*/ 95250 h 133350"/>
                <a:gd name="connsiteX3" fmla="*/ 438150 w 647700"/>
                <a:gd name="connsiteY3" fmla="*/ 28575 h 133350"/>
                <a:gd name="connsiteX4" fmla="*/ 438150 w 647700"/>
                <a:gd name="connsiteY4" fmla="*/ 0 h 133350"/>
                <a:gd name="connsiteX5" fmla="*/ 209550 w 647700"/>
                <a:gd name="connsiteY5" fmla="*/ 0 h 133350"/>
                <a:gd name="connsiteX6" fmla="*/ 209550 w 647700"/>
                <a:gd name="connsiteY6" fmla="*/ 28575 h 133350"/>
                <a:gd name="connsiteX7" fmla="*/ 142875 w 647700"/>
                <a:gd name="connsiteY7" fmla="*/ 95250 h 133350"/>
                <a:gd name="connsiteX8" fmla="*/ 76200 w 647700"/>
                <a:gd name="connsiteY8" fmla="*/ 28575 h 133350"/>
                <a:gd name="connsiteX9" fmla="*/ 76200 w 647700"/>
                <a:gd name="connsiteY9" fmla="*/ 0 h 133350"/>
                <a:gd name="connsiteX10" fmla="*/ 0 w 647700"/>
                <a:gd name="connsiteY10" fmla="*/ 0 h 133350"/>
                <a:gd name="connsiteX11" fmla="*/ 0 w 647700"/>
                <a:gd name="connsiteY11" fmla="*/ 133350 h 133350"/>
                <a:gd name="connsiteX12" fmla="*/ 647700 w 647700"/>
                <a:gd name="connsiteY12" fmla="*/ 133350 h 133350"/>
                <a:gd name="connsiteX13" fmla="*/ 647700 w 647700"/>
                <a:gd name="connsiteY13" fmla="*/ 0 h 133350"/>
                <a:gd name="connsiteX14" fmla="*/ 571500 w 647700"/>
                <a:gd name="connsiteY14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7700" h="133350">
                  <a:moveTo>
                    <a:pt x="571500" y="0"/>
                  </a:moveTo>
                  <a:lnTo>
                    <a:pt x="571500" y="28575"/>
                  </a:lnTo>
                  <a:cubicBezTo>
                    <a:pt x="571500" y="65723"/>
                    <a:pt x="541973" y="95250"/>
                    <a:pt x="504825" y="95250"/>
                  </a:cubicBezTo>
                  <a:cubicBezTo>
                    <a:pt x="467678" y="95250"/>
                    <a:pt x="438150" y="65723"/>
                    <a:pt x="438150" y="28575"/>
                  </a:cubicBezTo>
                  <a:lnTo>
                    <a:pt x="438150" y="0"/>
                  </a:lnTo>
                  <a:lnTo>
                    <a:pt x="209550" y="0"/>
                  </a:lnTo>
                  <a:lnTo>
                    <a:pt x="209550" y="28575"/>
                  </a:lnTo>
                  <a:cubicBezTo>
                    <a:pt x="209550" y="65723"/>
                    <a:pt x="180023" y="95250"/>
                    <a:pt x="142875" y="95250"/>
                  </a:cubicBezTo>
                  <a:cubicBezTo>
                    <a:pt x="105728" y="95250"/>
                    <a:pt x="76200" y="65723"/>
                    <a:pt x="76200" y="28575"/>
                  </a:cubicBezTo>
                  <a:lnTo>
                    <a:pt x="76200" y="0"/>
                  </a:lnTo>
                  <a:lnTo>
                    <a:pt x="0" y="0"/>
                  </a:lnTo>
                  <a:lnTo>
                    <a:pt x="0" y="133350"/>
                  </a:lnTo>
                  <a:lnTo>
                    <a:pt x="647700" y="133350"/>
                  </a:lnTo>
                  <a:lnTo>
                    <a:pt x="647700" y="0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47260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3B6F30F-DE3D-CF2C-B915-A58FE11AFFED}"/>
              </a:ext>
            </a:extLst>
          </p:cNvPr>
          <p:cNvGrpSpPr/>
          <p:nvPr/>
        </p:nvGrpSpPr>
        <p:grpSpPr>
          <a:xfrm>
            <a:off x="1974511" y="297656"/>
            <a:ext cx="647700" cy="874930"/>
            <a:chOff x="564357" y="297656"/>
            <a:chExt cx="647700" cy="874930"/>
          </a:xfrm>
        </p:grpSpPr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FC77BFB2-2110-1638-4A42-E77B83D65D23}"/>
                </a:ext>
              </a:extLst>
            </p:cNvPr>
            <p:cNvSpPr/>
            <p:nvPr/>
          </p:nvSpPr>
          <p:spPr>
            <a:xfrm>
              <a:off x="678657" y="297656"/>
              <a:ext cx="57150" cy="114300"/>
            </a:xfrm>
            <a:custGeom>
              <a:avLst/>
              <a:gdLst>
                <a:gd name="connsiteX0" fmla="*/ 28575 w 57150"/>
                <a:gd name="connsiteY0" fmla="*/ 114300 h 114300"/>
                <a:gd name="connsiteX1" fmla="*/ 57150 w 57150"/>
                <a:gd name="connsiteY1" fmla="*/ 85725 h 114300"/>
                <a:gd name="connsiteX2" fmla="*/ 57150 w 57150"/>
                <a:gd name="connsiteY2" fmla="*/ 28575 h 114300"/>
                <a:gd name="connsiteX3" fmla="*/ 28575 w 57150"/>
                <a:gd name="connsiteY3" fmla="*/ 0 h 114300"/>
                <a:gd name="connsiteX4" fmla="*/ 0 w 57150"/>
                <a:gd name="connsiteY4" fmla="*/ 28575 h 114300"/>
                <a:gd name="connsiteX5" fmla="*/ 0 w 57150"/>
                <a:gd name="connsiteY5" fmla="*/ 85725 h 114300"/>
                <a:gd name="connsiteX6" fmla="*/ 28575 w 57150"/>
                <a:gd name="connsiteY6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14300">
                  <a:moveTo>
                    <a:pt x="28575" y="114300"/>
                  </a:moveTo>
                  <a:cubicBezTo>
                    <a:pt x="44768" y="114300"/>
                    <a:pt x="57150" y="101918"/>
                    <a:pt x="57150" y="85725"/>
                  </a:cubicBezTo>
                  <a:lnTo>
                    <a:pt x="57150" y="28575"/>
                  </a:lnTo>
                  <a:cubicBezTo>
                    <a:pt x="57150" y="12383"/>
                    <a:pt x="44768" y="0"/>
                    <a:pt x="28575" y="0"/>
                  </a:cubicBezTo>
                  <a:cubicBezTo>
                    <a:pt x="12382" y="0"/>
                    <a:pt x="0" y="12383"/>
                    <a:pt x="0" y="28575"/>
                  </a:cubicBezTo>
                  <a:lnTo>
                    <a:pt x="0" y="85725"/>
                  </a:lnTo>
                  <a:cubicBezTo>
                    <a:pt x="0" y="101918"/>
                    <a:pt x="12382" y="114300"/>
                    <a:pt x="28575" y="114300"/>
                  </a:cubicBezTo>
                  <a:close/>
                </a:path>
              </a:pathLst>
            </a:custGeom>
            <a:solidFill>
              <a:srgbClr val="47260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9481CD0A-BEDD-653B-0913-7D8413482BDB}"/>
                </a:ext>
              </a:extLst>
            </p:cNvPr>
            <p:cNvSpPr/>
            <p:nvPr/>
          </p:nvSpPr>
          <p:spPr>
            <a:xfrm>
              <a:off x="564357" y="526256"/>
              <a:ext cx="647700" cy="646330"/>
            </a:xfrm>
            <a:custGeom>
              <a:avLst/>
              <a:gdLst>
                <a:gd name="connsiteX0" fmla="*/ 57150 w 647700"/>
                <a:gd name="connsiteY0" fmla="*/ 57150 h 419100"/>
                <a:gd name="connsiteX1" fmla="*/ 590550 w 647700"/>
                <a:gd name="connsiteY1" fmla="*/ 57150 h 419100"/>
                <a:gd name="connsiteX2" fmla="*/ 590550 w 647700"/>
                <a:gd name="connsiteY2" fmla="*/ 361950 h 419100"/>
                <a:gd name="connsiteX3" fmla="*/ 57150 w 647700"/>
                <a:gd name="connsiteY3" fmla="*/ 361950 h 419100"/>
                <a:gd name="connsiteX4" fmla="*/ 57150 w 647700"/>
                <a:gd name="connsiteY4" fmla="*/ 57150 h 419100"/>
                <a:gd name="connsiteX5" fmla="*/ 0 w 647700"/>
                <a:gd name="connsiteY5" fmla="*/ 419100 h 419100"/>
                <a:gd name="connsiteX6" fmla="*/ 647700 w 647700"/>
                <a:gd name="connsiteY6" fmla="*/ 419100 h 419100"/>
                <a:gd name="connsiteX7" fmla="*/ 647700 w 647700"/>
                <a:gd name="connsiteY7" fmla="*/ 0 h 419100"/>
                <a:gd name="connsiteX8" fmla="*/ 0 w 647700"/>
                <a:gd name="connsiteY8" fmla="*/ 0 h 419100"/>
                <a:gd name="connsiteX9" fmla="*/ 0 w 647700"/>
                <a:gd name="connsiteY9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700" h="419100">
                  <a:moveTo>
                    <a:pt x="57150" y="57150"/>
                  </a:moveTo>
                  <a:lnTo>
                    <a:pt x="590550" y="57150"/>
                  </a:lnTo>
                  <a:lnTo>
                    <a:pt x="590550" y="361950"/>
                  </a:lnTo>
                  <a:lnTo>
                    <a:pt x="57150" y="361950"/>
                  </a:lnTo>
                  <a:lnTo>
                    <a:pt x="57150" y="57150"/>
                  </a:lnTo>
                  <a:close/>
                  <a:moveTo>
                    <a:pt x="0" y="419100"/>
                  </a:moveTo>
                  <a:lnTo>
                    <a:pt x="647700" y="419100"/>
                  </a:lnTo>
                  <a:lnTo>
                    <a:pt x="647700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rgbClr val="47260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0ABF2726-7502-030C-47CA-EDFA6F325BF3}"/>
                </a:ext>
              </a:extLst>
            </p:cNvPr>
            <p:cNvSpPr/>
            <p:nvPr/>
          </p:nvSpPr>
          <p:spPr>
            <a:xfrm>
              <a:off x="1040607" y="297656"/>
              <a:ext cx="57150" cy="114300"/>
            </a:xfrm>
            <a:custGeom>
              <a:avLst/>
              <a:gdLst>
                <a:gd name="connsiteX0" fmla="*/ 28575 w 57150"/>
                <a:gd name="connsiteY0" fmla="*/ 114300 h 114300"/>
                <a:gd name="connsiteX1" fmla="*/ 57150 w 57150"/>
                <a:gd name="connsiteY1" fmla="*/ 85725 h 114300"/>
                <a:gd name="connsiteX2" fmla="*/ 57150 w 57150"/>
                <a:gd name="connsiteY2" fmla="*/ 28575 h 114300"/>
                <a:gd name="connsiteX3" fmla="*/ 28575 w 57150"/>
                <a:gd name="connsiteY3" fmla="*/ 0 h 114300"/>
                <a:gd name="connsiteX4" fmla="*/ 0 w 57150"/>
                <a:gd name="connsiteY4" fmla="*/ 28575 h 114300"/>
                <a:gd name="connsiteX5" fmla="*/ 0 w 57150"/>
                <a:gd name="connsiteY5" fmla="*/ 85725 h 114300"/>
                <a:gd name="connsiteX6" fmla="*/ 28575 w 57150"/>
                <a:gd name="connsiteY6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14300">
                  <a:moveTo>
                    <a:pt x="28575" y="114300"/>
                  </a:moveTo>
                  <a:cubicBezTo>
                    <a:pt x="44767" y="114300"/>
                    <a:pt x="57150" y="101918"/>
                    <a:pt x="57150" y="85725"/>
                  </a:cubicBezTo>
                  <a:lnTo>
                    <a:pt x="57150" y="28575"/>
                  </a:lnTo>
                  <a:cubicBezTo>
                    <a:pt x="57150" y="12383"/>
                    <a:pt x="44767" y="0"/>
                    <a:pt x="28575" y="0"/>
                  </a:cubicBezTo>
                  <a:cubicBezTo>
                    <a:pt x="12383" y="0"/>
                    <a:pt x="0" y="12383"/>
                    <a:pt x="0" y="28575"/>
                  </a:cubicBezTo>
                  <a:lnTo>
                    <a:pt x="0" y="85725"/>
                  </a:lnTo>
                  <a:cubicBezTo>
                    <a:pt x="0" y="101918"/>
                    <a:pt x="12383" y="114300"/>
                    <a:pt x="28575" y="114300"/>
                  </a:cubicBezTo>
                  <a:close/>
                </a:path>
              </a:pathLst>
            </a:custGeom>
            <a:solidFill>
              <a:srgbClr val="47260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48F33556-9B54-708A-3074-6BAEE19FE33A}"/>
                </a:ext>
              </a:extLst>
            </p:cNvPr>
            <p:cNvSpPr/>
            <p:nvPr/>
          </p:nvSpPr>
          <p:spPr>
            <a:xfrm>
              <a:off x="564357" y="354806"/>
              <a:ext cx="647700" cy="133350"/>
            </a:xfrm>
            <a:custGeom>
              <a:avLst/>
              <a:gdLst>
                <a:gd name="connsiteX0" fmla="*/ 571500 w 647700"/>
                <a:gd name="connsiteY0" fmla="*/ 0 h 133350"/>
                <a:gd name="connsiteX1" fmla="*/ 571500 w 647700"/>
                <a:gd name="connsiteY1" fmla="*/ 28575 h 133350"/>
                <a:gd name="connsiteX2" fmla="*/ 504825 w 647700"/>
                <a:gd name="connsiteY2" fmla="*/ 95250 h 133350"/>
                <a:gd name="connsiteX3" fmla="*/ 438150 w 647700"/>
                <a:gd name="connsiteY3" fmla="*/ 28575 h 133350"/>
                <a:gd name="connsiteX4" fmla="*/ 438150 w 647700"/>
                <a:gd name="connsiteY4" fmla="*/ 0 h 133350"/>
                <a:gd name="connsiteX5" fmla="*/ 209550 w 647700"/>
                <a:gd name="connsiteY5" fmla="*/ 0 h 133350"/>
                <a:gd name="connsiteX6" fmla="*/ 209550 w 647700"/>
                <a:gd name="connsiteY6" fmla="*/ 28575 h 133350"/>
                <a:gd name="connsiteX7" fmla="*/ 142875 w 647700"/>
                <a:gd name="connsiteY7" fmla="*/ 95250 h 133350"/>
                <a:gd name="connsiteX8" fmla="*/ 76200 w 647700"/>
                <a:gd name="connsiteY8" fmla="*/ 28575 h 133350"/>
                <a:gd name="connsiteX9" fmla="*/ 76200 w 647700"/>
                <a:gd name="connsiteY9" fmla="*/ 0 h 133350"/>
                <a:gd name="connsiteX10" fmla="*/ 0 w 647700"/>
                <a:gd name="connsiteY10" fmla="*/ 0 h 133350"/>
                <a:gd name="connsiteX11" fmla="*/ 0 w 647700"/>
                <a:gd name="connsiteY11" fmla="*/ 133350 h 133350"/>
                <a:gd name="connsiteX12" fmla="*/ 647700 w 647700"/>
                <a:gd name="connsiteY12" fmla="*/ 133350 h 133350"/>
                <a:gd name="connsiteX13" fmla="*/ 647700 w 647700"/>
                <a:gd name="connsiteY13" fmla="*/ 0 h 133350"/>
                <a:gd name="connsiteX14" fmla="*/ 571500 w 647700"/>
                <a:gd name="connsiteY14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7700" h="133350">
                  <a:moveTo>
                    <a:pt x="571500" y="0"/>
                  </a:moveTo>
                  <a:lnTo>
                    <a:pt x="571500" y="28575"/>
                  </a:lnTo>
                  <a:cubicBezTo>
                    <a:pt x="571500" y="65723"/>
                    <a:pt x="541973" y="95250"/>
                    <a:pt x="504825" y="95250"/>
                  </a:cubicBezTo>
                  <a:cubicBezTo>
                    <a:pt x="467678" y="95250"/>
                    <a:pt x="438150" y="65723"/>
                    <a:pt x="438150" y="28575"/>
                  </a:cubicBezTo>
                  <a:lnTo>
                    <a:pt x="438150" y="0"/>
                  </a:lnTo>
                  <a:lnTo>
                    <a:pt x="209550" y="0"/>
                  </a:lnTo>
                  <a:lnTo>
                    <a:pt x="209550" y="28575"/>
                  </a:lnTo>
                  <a:cubicBezTo>
                    <a:pt x="209550" y="65723"/>
                    <a:pt x="180023" y="95250"/>
                    <a:pt x="142875" y="95250"/>
                  </a:cubicBezTo>
                  <a:cubicBezTo>
                    <a:pt x="105728" y="95250"/>
                    <a:pt x="76200" y="65723"/>
                    <a:pt x="76200" y="28575"/>
                  </a:cubicBezTo>
                  <a:lnTo>
                    <a:pt x="76200" y="0"/>
                  </a:lnTo>
                  <a:lnTo>
                    <a:pt x="0" y="0"/>
                  </a:lnTo>
                  <a:lnTo>
                    <a:pt x="0" y="133350"/>
                  </a:lnTo>
                  <a:lnTo>
                    <a:pt x="647700" y="133350"/>
                  </a:lnTo>
                  <a:lnTo>
                    <a:pt x="647700" y="0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47260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7176759-67F1-392B-A81C-9F79E3526EBD}"/>
              </a:ext>
            </a:extLst>
          </p:cNvPr>
          <p:cNvGrpSpPr/>
          <p:nvPr/>
        </p:nvGrpSpPr>
        <p:grpSpPr>
          <a:xfrm>
            <a:off x="2679588" y="297656"/>
            <a:ext cx="647700" cy="874930"/>
            <a:chOff x="564357" y="297656"/>
            <a:chExt cx="647700" cy="874930"/>
          </a:xfrm>
        </p:grpSpPr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1C7B8728-A250-FA58-93BA-890D6C064110}"/>
                </a:ext>
              </a:extLst>
            </p:cNvPr>
            <p:cNvSpPr/>
            <p:nvPr/>
          </p:nvSpPr>
          <p:spPr>
            <a:xfrm>
              <a:off x="678657" y="297656"/>
              <a:ext cx="57150" cy="114300"/>
            </a:xfrm>
            <a:custGeom>
              <a:avLst/>
              <a:gdLst>
                <a:gd name="connsiteX0" fmla="*/ 28575 w 57150"/>
                <a:gd name="connsiteY0" fmla="*/ 114300 h 114300"/>
                <a:gd name="connsiteX1" fmla="*/ 57150 w 57150"/>
                <a:gd name="connsiteY1" fmla="*/ 85725 h 114300"/>
                <a:gd name="connsiteX2" fmla="*/ 57150 w 57150"/>
                <a:gd name="connsiteY2" fmla="*/ 28575 h 114300"/>
                <a:gd name="connsiteX3" fmla="*/ 28575 w 57150"/>
                <a:gd name="connsiteY3" fmla="*/ 0 h 114300"/>
                <a:gd name="connsiteX4" fmla="*/ 0 w 57150"/>
                <a:gd name="connsiteY4" fmla="*/ 28575 h 114300"/>
                <a:gd name="connsiteX5" fmla="*/ 0 w 57150"/>
                <a:gd name="connsiteY5" fmla="*/ 85725 h 114300"/>
                <a:gd name="connsiteX6" fmla="*/ 28575 w 57150"/>
                <a:gd name="connsiteY6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14300">
                  <a:moveTo>
                    <a:pt x="28575" y="114300"/>
                  </a:moveTo>
                  <a:cubicBezTo>
                    <a:pt x="44768" y="114300"/>
                    <a:pt x="57150" y="101918"/>
                    <a:pt x="57150" y="85725"/>
                  </a:cubicBezTo>
                  <a:lnTo>
                    <a:pt x="57150" y="28575"/>
                  </a:lnTo>
                  <a:cubicBezTo>
                    <a:pt x="57150" y="12383"/>
                    <a:pt x="44768" y="0"/>
                    <a:pt x="28575" y="0"/>
                  </a:cubicBezTo>
                  <a:cubicBezTo>
                    <a:pt x="12382" y="0"/>
                    <a:pt x="0" y="12383"/>
                    <a:pt x="0" y="28575"/>
                  </a:cubicBezTo>
                  <a:lnTo>
                    <a:pt x="0" y="85725"/>
                  </a:lnTo>
                  <a:cubicBezTo>
                    <a:pt x="0" y="101918"/>
                    <a:pt x="12382" y="114300"/>
                    <a:pt x="28575" y="114300"/>
                  </a:cubicBezTo>
                  <a:close/>
                </a:path>
              </a:pathLst>
            </a:custGeom>
            <a:solidFill>
              <a:srgbClr val="47260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7944E7F0-FA74-E392-8852-4F244EC6A69F}"/>
                </a:ext>
              </a:extLst>
            </p:cNvPr>
            <p:cNvSpPr/>
            <p:nvPr/>
          </p:nvSpPr>
          <p:spPr>
            <a:xfrm>
              <a:off x="564357" y="526256"/>
              <a:ext cx="647700" cy="646330"/>
            </a:xfrm>
            <a:custGeom>
              <a:avLst/>
              <a:gdLst>
                <a:gd name="connsiteX0" fmla="*/ 57150 w 647700"/>
                <a:gd name="connsiteY0" fmla="*/ 57150 h 419100"/>
                <a:gd name="connsiteX1" fmla="*/ 590550 w 647700"/>
                <a:gd name="connsiteY1" fmla="*/ 57150 h 419100"/>
                <a:gd name="connsiteX2" fmla="*/ 590550 w 647700"/>
                <a:gd name="connsiteY2" fmla="*/ 361950 h 419100"/>
                <a:gd name="connsiteX3" fmla="*/ 57150 w 647700"/>
                <a:gd name="connsiteY3" fmla="*/ 361950 h 419100"/>
                <a:gd name="connsiteX4" fmla="*/ 57150 w 647700"/>
                <a:gd name="connsiteY4" fmla="*/ 57150 h 419100"/>
                <a:gd name="connsiteX5" fmla="*/ 0 w 647700"/>
                <a:gd name="connsiteY5" fmla="*/ 419100 h 419100"/>
                <a:gd name="connsiteX6" fmla="*/ 647700 w 647700"/>
                <a:gd name="connsiteY6" fmla="*/ 419100 h 419100"/>
                <a:gd name="connsiteX7" fmla="*/ 647700 w 647700"/>
                <a:gd name="connsiteY7" fmla="*/ 0 h 419100"/>
                <a:gd name="connsiteX8" fmla="*/ 0 w 647700"/>
                <a:gd name="connsiteY8" fmla="*/ 0 h 419100"/>
                <a:gd name="connsiteX9" fmla="*/ 0 w 647700"/>
                <a:gd name="connsiteY9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700" h="419100">
                  <a:moveTo>
                    <a:pt x="57150" y="57150"/>
                  </a:moveTo>
                  <a:lnTo>
                    <a:pt x="590550" y="57150"/>
                  </a:lnTo>
                  <a:lnTo>
                    <a:pt x="590550" y="361950"/>
                  </a:lnTo>
                  <a:lnTo>
                    <a:pt x="57150" y="361950"/>
                  </a:lnTo>
                  <a:lnTo>
                    <a:pt x="57150" y="57150"/>
                  </a:lnTo>
                  <a:close/>
                  <a:moveTo>
                    <a:pt x="0" y="419100"/>
                  </a:moveTo>
                  <a:lnTo>
                    <a:pt x="647700" y="419100"/>
                  </a:lnTo>
                  <a:lnTo>
                    <a:pt x="647700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rgbClr val="47260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6123BB81-DFF6-7A49-A274-70C54124BBE5}"/>
                </a:ext>
              </a:extLst>
            </p:cNvPr>
            <p:cNvSpPr/>
            <p:nvPr/>
          </p:nvSpPr>
          <p:spPr>
            <a:xfrm>
              <a:off x="1040607" y="297656"/>
              <a:ext cx="57150" cy="114300"/>
            </a:xfrm>
            <a:custGeom>
              <a:avLst/>
              <a:gdLst>
                <a:gd name="connsiteX0" fmla="*/ 28575 w 57150"/>
                <a:gd name="connsiteY0" fmla="*/ 114300 h 114300"/>
                <a:gd name="connsiteX1" fmla="*/ 57150 w 57150"/>
                <a:gd name="connsiteY1" fmla="*/ 85725 h 114300"/>
                <a:gd name="connsiteX2" fmla="*/ 57150 w 57150"/>
                <a:gd name="connsiteY2" fmla="*/ 28575 h 114300"/>
                <a:gd name="connsiteX3" fmla="*/ 28575 w 57150"/>
                <a:gd name="connsiteY3" fmla="*/ 0 h 114300"/>
                <a:gd name="connsiteX4" fmla="*/ 0 w 57150"/>
                <a:gd name="connsiteY4" fmla="*/ 28575 h 114300"/>
                <a:gd name="connsiteX5" fmla="*/ 0 w 57150"/>
                <a:gd name="connsiteY5" fmla="*/ 85725 h 114300"/>
                <a:gd name="connsiteX6" fmla="*/ 28575 w 57150"/>
                <a:gd name="connsiteY6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14300">
                  <a:moveTo>
                    <a:pt x="28575" y="114300"/>
                  </a:moveTo>
                  <a:cubicBezTo>
                    <a:pt x="44767" y="114300"/>
                    <a:pt x="57150" y="101918"/>
                    <a:pt x="57150" y="85725"/>
                  </a:cubicBezTo>
                  <a:lnTo>
                    <a:pt x="57150" y="28575"/>
                  </a:lnTo>
                  <a:cubicBezTo>
                    <a:pt x="57150" y="12383"/>
                    <a:pt x="44767" y="0"/>
                    <a:pt x="28575" y="0"/>
                  </a:cubicBezTo>
                  <a:cubicBezTo>
                    <a:pt x="12383" y="0"/>
                    <a:pt x="0" y="12383"/>
                    <a:pt x="0" y="28575"/>
                  </a:cubicBezTo>
                  <a:lnTo>
                    <a:pt x="0" y="85725"/>
                  </a:lnTo>
                  <a:cubicBezTo>
                    <a:pt x="0" y="101918"/>
                    <a:pt x="12383" y="114300"/>
                    <a:pt x="28575" y="114300"/>
                  </a:cubicBezTo>
                  <a:close/>
                </a:path>
              </a:pathLst>
            </a:custGeom>
            <a:solidFill>
              <a:srgbClr val="47260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2682EDFF-BDC0-5585-E492-F327809E7271}"/>
                </a:ext>
              </a:extLst>
            </p:cNvPr>
            <p:cNvSpPr/>
            <p:nvPr/>
          </p:nvSpPr>
          <p:spPr>
            <a:xfrm>
              <a:off x="564357" y="354806"/>
              <a:ext cx="647700" cy="133350"/>
            </a:xfrm>
            <a:custGeom>
              <a:avLst/>
              <a:gdLst>
                <a:gd name="connsiteX0" fmla="*/ 571500 w 647700"/>
                <a:gd name="connsiteY0" fmla="*/ 0 h 133350"/>
                <a:gd name="connsiteX1" fmla="*/ 571500 w 647700"/>
                <a:gd name="connsiteY1" fmla="*/ 28575 h 133350"/>
                <a:gd name="connsiteX2" fmla="*/ 504825 w 647700"/>
                <a:gd name="connsiteY2" fmla="*/ 95250 h 133350"/>
                <a:gd name="connsiteX3" fmla="*/ 438150 w 647700"/>
                <a:gd name="connsiteY3" fmla="*/ 28575 h 133350"/>
                <a:gd name="connsiteX4" fmla="*/ 438150 w 647700"/>
                <a:gd name="connsiteY4" fmla="*/ 0 h 133350"/>
                <a:gd name="connsiteX5" fmla="*/ 209550 w 647700"/>
                <a:gd name="connsiteY5" fmla="*/ 0 h 133350"/>
                <a:gd name="connsiteX6" fmla="*/ 209550 w 647700"/>
                <a:gd name="connsiteY6" fmla="*/ 28575 h 133350"/>
                <a:gd name="connsiteX7" fmla="*/ 142875 w 647700"/>
                <a:gd name="connsiteY7" fmla="*/ 95250 h 133350"/>
                <a:gd name="connsiteX8" fmla="*/ 76200 w 647700"/>
                <a:gd name="connsiteY8" fmla="*/ 28575 h 133350"/>
                <a:gd name="connsiteX9" fmla="*/ 76200 w 647700"/>
                <a:gd name="connsiteY9" fmla="*/ 0 h 133350"/>
                <a:gd name="connsiteX10" fmla="*/ 0 w 647700"/>
                <a:gd name="connsiteY10" fmla="*/ 0 h 133350"/>
                <a:gd name="connsiteX11" fmla="*/ 0 w 647700"/>
                <a:gd name="connsiteY11" fmla="*/ 133350 h 133350"/>
                <a:gd name="connsiteX12" fmla="*/ 647700 w 647700"/>
                <a:gd name="connsiteY12" fmla="*/ 133350 h 133350"/>
                <a:gd name="connsiteX13" fmla="*/ 647700 w 647700"/>
                <a:gd name="connsiteY13" fmla="*/ 0 h 133350"/>
                <a:gd name="connsiteX14" fmla="*/ 571500 w 647700"/>
                <a:gd name="connsiteY14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7700" h="133350">
                  <a:moveTo>
                    <a:pt x="571500" y="0"/>
                  </a:moveTo>
                  <a:lnTo>
                    <a:pt x="571500" y="28575"/>
                  </a:lnTo>
                  <a:cubicBezTo>
                    <a:pt x="571500" y="65723"/>
                    <a:pt x="541973" y="95250"/>
                    <a:pt x="504825" y="95250"/>
                  </a:cubicBezTo>
                  <a:cubicBezTo>
                    <a:pt x="467678" y="95250"/>
                    <a:pt x="438150" y="65723"/>
                    <a:pt x="438150" y="28575"/>
                  </a:cubicBezTo>
                  <a:lnTo>
                    <a:pt x="438150" y="0"/>
                  </a:lnTo>
                  <a:lnTo>
                    <a:pt x="209550" y="0"/>
                  </a:lnTo>
                  <a:lnTo>
                    <a:pt x="209550" y="28575"/>
                  </a:lnTo>
                  <a:cubicBezTo>
                    <a:pt x="209550" y="65723"/>
                    <a:pt x="180023" y="95250"/>
                    <a:pt x="142875" y="95250"/>
                  </a:cubicBezTo>
                  <a:cubicBezTo>
                    <a:pt x="105728" y="95250"/>
                    <a:pt x="76200" y="65723"/>
                    <a:pt x="76200" y="28575"/>
                  </a:cubicBezTo>
                  <a:lnTo>
                    <a:pt x="76200" y="0"/>
                  </a:lnTo>
                  <a:lnTo>
                    <a:pt x="0" y="0"/>
                  </a:lnTo>
                  <a:lnTo>
                    <a:pt x="0" y="133350"/>
                  </a:lnTo>
                  <a:lnTo>
                    <a:pt x="647700" y="133350"/>
                  </a:lnTo>
                  <a:lnTo>
                    <a:pt x="647700" y="0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47260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628390BE-B0FD-643B-5ECF-8CF79DDBE5DE}"/>
              </a:ext>
            </a:extLst>
          </p:cNvPr>
          <p:cNvSpPr txBox="1"/>
          <p:nvPr/>
        </p:nvSpPr>
        <p:spPr>
          <a:xfrm>
            <a:off x="1294303" y="553328"/>
            <a:ext cx="710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1E11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2290301-E17D-7ACD-0859-40DDD262CE63}"/>
              </a:ext>
            </a:extLst>
          </p:cNvPr>
          <p:cNvSpPr txBox="1"/>
          <p:nvPr/>
        </p:nvSpPr>
        <p:spPr>
          <a:xfrm>
            <a:off x="2002749" y="550574"/>
            <a:ext cx="710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1E11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1CF282A-334B-EB1D-919A-D1340E249133}"/>
              </a:ext>
            </a:extLst>
          </p:cNvPr>
          <p:cNvSpPr txBox="1"/>
          <p:nvPr/>
        </p:nvSpPr>
        <p:spPr>
          <a:xfrm>
            <a:off x="2712971" y="553328"/>
            <a:ext cx="710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1E11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5FEB33E-11E6-6C73-30B6-21E8CA3C40B7}"/>
              </a:ext>
            </a:extLst>
          </p:cNvPr>
          <p:cNvSpPr txBox="1"/>
          <p:nvPr/>
        </p:nvSpPr>
        <p:spPr>
          <a:xfrm>
            <a:off x="1974511" y="1822301"/>
            <a:ext cx="81322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4024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BJT</a:t>
            </a:r>
            <a:r>
              <a:rPr lang="zh-CN" altLang="en-US" sz="6000" dirty="0">
                <a:solidFill>
                  <a:srgbClr val="4024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三极管</a:t>
            </a:r>
            <a:endParaRPr lang="en-US" altLang="zh-CN" sz="6000" dirty="0">
              <a:solidFill>
                <a:srgbClr val="40240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6000" dirty="0">
                <a:solidFill>
                  <a:srgbClr val="4024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基本放大电路知识梳理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0160936-1ECF-3286-B18B-D96FAB8DD123}"/>
              </a:ext>
            </a:extLst>
          </p:cNvPr>
          <p:cNvSpPr txBox="1"/>
          <p:nvPr/>
        </p:nvSpPr>
        <p:spPr>
          <a:xfrm>
            <a:off x="5406828" y="3945403"/>
            <a:ext cx="6374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4024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3200" dirty="0">
                <a:solidFill>
                  <a:srgbClr val="4024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中南大学交通院辅学义工团队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F9E72B6-E979-EDF5-94F9-5C717923447E}"/>
              </a:ext>
            </a:extLst>
          </p:cNvPr>
          <p:cNvSpPr txBox="1"/>
          <p:nvPr/>
        </p:nvSpPr>
        <p:spPr>
          <a:xfrm>
            <a:off x="4335285" y="4791118"/>
            <a:ext cx="3410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4024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主讲人：欧宇恒</a:t>
            </a:r>
          </a:p>
        </p:txBody>
      </p:sp>
    </p:spTree>
    <p:extLst>
      <p:ext uri="{BB962C8B-B14F-4D97-AF65-F5344CB8AC3E}">
        <p14:creationId xmlns:p14="http://schemas.microsoft.com/office/powerpoint/2010/main" val="390852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7013FA6-5708-9838-F4AC-60DA518AD1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8" b="78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91545C-FC68-ADAF-17EE-51AB3A2AE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167" y="2202914"/>
            <a:ext cx="5570618" cy="31250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07CA27E-5FA0-F016-30B0-FDF4B32C9224}"/>
              </a:ext>
            </a:extLst>
          </p:cNvPr>
          <p:cNvSpPr txBox="1"/>
          <p:nvPr/>
        </p:nvSpPr>
        <p:spPr>
          <a:xfrm>
            <a:off x="948905" y="708840"/>
            <a:ext cx="570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一、线上辅学平台建设</a:t>
            </a:r>
          </a:p>
        </p:txBody>
      </p:sp>
      <p:pic>
        <p:nvPicPr>
          <p:cNvPr id="11" name="图片 10" descr="QQ图片20230513113632">
            <a:extLst>
              <a:ext uri="{FF2B5EF4-FFF2-40B4-BE49-F238E27FC236}">
                <a16:creationId xmlns:a16="http://schemas.microsoft.com/office/drawing/2014/main" id="{67AEB8EB-253D-5176-44BF-6463C646CE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372" b="13395"/>
          <a:stretch>
            <a:fillRect/>
          </a:stretch>
        </p:blipFill>
        <p:spPr>
          <a:xfrm>
            <a:off x="8044525" y="1640277"/>
            <a:ext cx="2771169" cy="385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95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7013FA6-5708-9838-F4AC-60DA518AD1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8" b="78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07CA27E-5FA0-F016-30B0-FDF4B32C9224}"/>
              </a:ext>
            </a:extLst>
          </p:cNvPr>
          <p:cNvSpPr txBox="1"/>
          <p:nvPr/>
        </p:nvSpPr>
        <p:spPr>
          <a:xfrm>
            <a:off x="948905" y="708840"/>
            <a:ext cx="570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二、答疑问题收集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CE2A6B-3717-D08D-B820-DD5ED1433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64" t="45158" r="34048" b="31572"/>
          <a:stretch/>
        </p:blipFill>
        <p:spPr>
          <a:xfrm>
            <a:off x="1833127" y="3039129"/>
            <a:ext cx="2169530" cy="213491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70730F0-2515-DE59-E7F1-3E73879833AF}"/>
              </a:ext>
            </a:extLst>
          </p:cNvPr>
          <p:cNvSpPr txBox="1"/>
          <p:nvPr/>
        </p:nvSpPr>
        <p:spPr>
          <a:xfrm>
            <a:off x="1371600" y="1966317"/>
            <a:ext cx="3347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答疑问题收集二维码↓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54FA96-0D4A-0E31-060D-A407D8EC1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539" y="1087665"/>
            <a:ext cx="3388202" cy="468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93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7013FA6-5708-9838-F4AC-60DA518AD1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8" b="78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07CA27E-5FA0-F016-30B0-FDF4B32C9224}"/>
              </a:ext>
            </a:extLst>
          </p:cNvPr>
          <p:cNvSpPr txBox="1"/>
          <p:nvPr/>
        </p:nvSpPr>
        <p:spPr>
          <a:xfrm>
            <a:off x="948905" y="708840"/>
            <a:ext cx="570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三、本次辅学前情提要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0BFE63-FD92-4171-913F-D6F0D9483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05" y="2378795"/>
            <a:ext cx="4514873" cy="29156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56D2AD3-9338-2BEA-39DF-DAEE2F783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421" y="1732464"/>
            <a:ext cx="5860735" cy="19848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0AC7CD3-6515-2394-FFB1-0AA520B9D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512" y="3968563"/>
            <a:ext cx="5860735" cy="247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97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54</Words>
  <Application>Microsoft Office PowerPoint</Application>
  <PresentationFormat>宽屏</PresentationFormat>
  <Paragraphs>12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等线</vt:lpstr>
      <vt:lpstr>等线 Light</vt:lpstr>
      <vt:lpstr>华文中宋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ou yu'heng</dc:creator>
  <cp:lastModifiedBy>ou yu'heng</cp:lastModifiedBy>
  <cp:revision>1</cp:revision>
  <dcterms:created xsi:type="dcterms:W3CDTF">2023-05-18T13:24:56Z</dcterms:created>
  <dcterms:modified xsi:type="dcterms:W3CDTF">2023-05-18T13:51:44Z</dcterms:modified>
</cp:coreProperties>
</file>